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292" r:id="rId5"/>
    <p:sldId id="309" r:id="rId6"/>
    <p:sldId id="310" r:id="rId7"/>
    <p:sldId id="311" r:id="rId8"/>
    <p:sldId id="312" r:id="rId9"/>
    <p:sldId id="314" r:id="rId10"/>
    <p:sldId id="316" r:id="rId11"/>
    <p:sldId id="317" r:id="rId12"/>
    <p:sldId id="313" r:id="rId13"/>
    <p:sldId id="315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19" autoAdjust="0"/>
  </p:normalViewPr>
  <p:slideViewPr>
    <p:cSldViewPr snapToGrid="0">
      <p:cViewPr varScale="1">
        <p:scale>
          <a:sx n="80" d="100"/>
          <a:sy n="80" d="100"/>
        </p:scale>
        <p:origin x="48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5509919-36B5-4162-8899-417A9F93473B}" type="doc">
      <dgm:prSet loTypeId="urn:microsoft.com/office/officeart/2016/7/layout/LinearBlockProcessNumbered#1" loCatId="process" qsTypeId="urn:microsoft.com/office/officeart/2005/8/quickstyle/simple2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AAF9DEE3-8444-4CA1-8BC2-D834D3ED6C74}">
      <dgm:prSet/>
      <dgm:spPr/>
      <dgm:t>
        <a:bodyPr/>
        <a:lstStyle/>
        <a:p>
          <a:r>
            <a:rPr lang="en-US" dirty="0"/>
            <a:t>ABOUT ME</a:t>
          </a:r>
        </a:p>
        <a:p>
          <a:r>
            <a:rPr lang="en-US" dirty="0"/>
            <a:t> </a:t>
          </a:r>
        </a:p>
      </dgm:t>
    </dgm:pt>
    <dgm:pt modelId="{205BDF49-153E-4CE8-8402-E23704595764}" type="parTrans" cxnId="{0A7DA706-17DD-412A-8BE0-4F6529274E66}">
      <dgm:prSet/>
      <dgm:spPr/>
      <dgm:t>
        <a:bodyPr/>
        <a:lstStyle/>
        <a:p>
          <a:endParaRPr lang="en-US"/>
        </a:p>
      </dgm:t>
    </dgm:pt>
    <dgm:pt modelId="{23210C7F-6847-491E-BE1F-A79529AF2B8B}" type="sibTrans" cxnId="{0A7DA706-17DD-412A-8BE0-4F6529274E66}">
      <dgm:prSet phldrT="01" phldr="0"/>
      <dgm:spPr/>
      <dgm:t>
        <a:bodyPr/>
        <a:lstStyle/>
        <a:p>
          <a:r>
            <a:rPr lang="en-US"/>
            <a:t>01</a:t>
          </a:r>
          <a:endParaRPr lang="en-US" dirty="0"/>
        </a:p>
      </dgm:t>
    </dgm:pt>
    <dgm:pt modelId="{B2B879BD-3840-400C-92BD-B2C2383358D7}">
      <dgm:prSet/>
      <dgm:spPr/>
      <dgm:t>
        <a:bodyPr/>
        <a:lstStyle/>
        <a:p>
          <a:r>
            <a:rPr lang="en-US" dirty="0"/>
            <a:t>SKILL</a:t>
          </a:r>
        </a:p>
      </dgm:t>
    </dgm:pt>
    <dgm:pt modelId="{09440D86-F3E6-4A3C-9E78-1AFC56348641}" type="parTrans" cxnId="{42CDCACA-F394-4044-BBF6-522A0005ABCB}">
      <dgm:prSet/>
      <dgm:spPr/>
      <dgm:t>
        <a:bodyPr/>
        <a:lstStyle/>
        <a:p>
          <a:endParaRPr lang="en-US"/>
        </a:p>
      </dgm:t>
    </dgm:pt>
    <dgm:pt modelId="{FBAA44FF-54DE-45C8-9FAC-512C40277233}" type="sibTrans" cxnId="{42CDCACA-F394-4044-BBF6-522A0005ABCB}">
      <dgm:prSet phldrT="02" phldr="0"/>
      <dgm:spPr/>
      <dgm:t>
        <a:bodyPr/>
        <a:lstStyle/>
        <a:p>
          <a:r>
            <a:rPr lang="en-US"/>
            <a:t>02</a:t>
          </a:r>
          <a:endParaRPr lang="en-US" dirty="0"/>
        </a:p>
      </dgm:t>
    </dgm:pt>
    <dgm:pt modelId="{CA9D674E-4FF1-45DC-82E4-0B2DB6A5363F}">
      <dgm:prSet/>
      <dgm:spPr/>
      <dgm:t>
        <a:bodyPr/>
        <a:lstStyle/>
        <a:p>
          <a:r>
            <a:rPr lang="en-US" dirty="0"/>
            <a:t>PROJECTS</a:t>
          </a:r>
        </a:p>
      </dgm:t>
    </dgm:pt>
    <dgm:pt modelId="{F1F10F9B-925A-4787-9D00-91106497A02E}" type="parTrans" cxnId="{C5BD0B3A-2D82-4EC1-9975-05076C4418DA}">
      <dgm:prSet/>
      <dgm:spPr/>
      <dgm:t>
        <a:bodyPr/>
        <a:lstStyle/>
        <a:p>
          <a:endParaRPr lang="en-US"/>
        </a:p>
      </dgm:t>
    </dgm:pt>
    <dgm:pt modelId="{196DA4DC-9DD2-4A39-8A3A-D367BFE5A8BA}" type="sibTrans" cxnId="{C5BD0B3A-2D82-4EC1-9975-05076C4418DA}">
      <dgm:prSet phldrT="03" phldr="0"/>
      <dgm:spPr/>
      <dgm:t>
        <a:bodyPr/>
        <a:lstStyle/>
        <a:p>
          <a:r>
            <a:rPr lang="en-US"/>
            <a:t>03</a:t>
          </a:r>
          <a:endParaRPr lang="en-US" dirty="0"/>
        </a:p>
      </dgm:t>
    </dgm:pt>
    <dgm:pt modelId="{09F899AB-70CA-46DA-8F8C-58514A9FEF67}" type="pres">
      <dgm:prSet presAssocID="{15509919-36B5-4162-8899-417A9F93473B}" presName="Name0" presStyleCnt="0">
        <dgm:presLayoutVars>
          <dgm:animLvl val="lvl"/>
          <dgm:resizeHandles val="exact"/>
        </dgm:presLayoutVars>
      </dgm:prSet>
      <dgm:spPr/>
    </dgm:pt>
    <dgm:pt modelId="{9E708B2C-9056-43B8-820C-8D4D2D591614}" type="pres">
      <dgm:prSet presAssocID="{AAF9DEE3-8444-4CA1-8BC2-D834D3ED6C74}" presName="compositeNode" presStyleCnt="0">
        <dgm:presLayoutVars>
          <dgm:bulletEnabled val="1"/>
        </dgm:presLayoutVars>
      </dgm:prSet>
      <dgm:spPr/>
    </dgm:pt>
    <dgm:pt modelId="{F4992080-7D4E-4F2B-B608-170DDBB6006A}" type="pres">
      <dgm:prSet presAssocID="{AAF9DEE3-8444-4CA1-8BC2-D834D3ED6C74}" presName="bgRect" presStyleLbl="alignNode1" presStyleIdx="0" presStyleCnt="3"/>
      <dgm:spPr/>
    </dgm:pt>
    <dgm:pt modelId="{15536E38-36FE-4A51-B620-2715BFAD5475}" type="pres">
      <dgm:prSet presAssocID="{23210C7F-6847-491E-BE1F-A79529AF2B8B}" presName="sibTransNodeRect" presStyleLbl="alignNode1" presStyleIdx="0" presStyleCnt="3">
        <dgm:presLayoutVars>
          <dgm:chMax val="0"/>
          <dgm:bulletEnabled val="1"/>
        </dgm:presLayoutVars>
      </dgm:prSet>
      <dgm:spPr/>
    </dgm:pt>
    <dgm:pt modelId="{B158057C-23C1-45AE-9273-5935A8F6104B}" type="pres">
      <dgm:prSet presAssocID="{AAF9DEE3-8444-4CA1-8BC2-D834D3ED6C74}" presName="nodeRect" presStyleLbl="alignNode1" presStyleIdx="0" presStyleCnt="3">
        <dgm:presLayoutVars>
          <dgm:bulletEnabled val="1"/>
        </dgm:presLayoutVars>
      </dgm:prSet>
      <dgm:spPr/>
    </dgm:pt>
    <dgm:pt modelId="{5D52B8B6-958E-480C-9455-911A104C8C73}" type="pres">
      <dgm:prSet presAssocID="{23210C7F-6847-491E-BE1F-A79529AF2B8B}" presName="sibTrans" presStyleCnt="0"/>
      <dgm:spPr/>
    </dgm:pt>
    <dgm:pt modelId="{070CFBFA-AE62-406D-B2E3-4A871FE3EC95}" type="pres">
      <dgm:prSet presAssocID="{B2B879BD-3840-400C-92BD-B2C2383358D7}" presName="compositeNode" presStyleCnt="0">
        <dgm:presLayoutVars>
          <dgm:bulletEnabled val="1"/>
        </dgm:presLayoutVars>
      </dgm:prSet>
      <dgm:spPr/>
    </dgm:pt>
    <dgm:pt modelId="{89A9B4CF-6439-46B1-B6A9-1D6CD5034774}" type="pres">
      <dgm:prSet presAssocID="{B2B879BD-3840-400C-92BD-B2C2383358D7}" presName="bgRect" presStyleLbl="alignNode1" presStyleIdx="1" presStyleCnt="3"/>
      <dgm:spPr/>
    </dgm:pt>
    <dgm:pt modelId="{379B8CE4-8135-4F2C-A5A0-E55EBE328E9A}" type="pres">
      <dgm:prSet presAssocID="{FBAA44FF-54DE-45C8-9FAC-512C40277233}" presName="sibTransNodeRect" presStyleLbl="alignNode1" presStyleIdx="1" presStyleCnt="3">
        <dgm:presLayoutVars>
          <dgm:chMax val="0"/>
          <dgm:bulletEnabled val="1"/>
        </dgm:presLayoutVars>
      </dgm:prSet>
      <dgm:spPr/>
    </dgm:pt>
    <dgm:pt modelId="{9F2B2B99-E41C-48B6-9241-186B3896CDB2}" type="pres">
      <dgm:prSet presAssocID="{B2B879BD-3840-400C-92BD-B2C2383358D7}" presName="nodeRect" presStyleLbl="alignNode1" presStyleIdx="1" presStyleCnt="3">
        <dgm:presLayoutVars>
          <dgm:bulletEnabled val="1"/>
        </dgm:presLayoutVars>
      </dgm:prSet>
      <dgm:spPr/>
    </dgm:pt>
    <dgm:pt modelId="{88CC7DDE-DA0F-42A6-8406-A11161BD6BA9}" type="pres">
      <dgm:prSet presAssocID="{FBAA44FF-54DE-45C8-9FAC-512C40277233}" presName="sibTrans" presStyleCnt="0"/>
      <dgm:spPr/>
    </dgm:pt>
    <dgm:pt modelId="{4C550E1C-ACB2-4A5D-BD4A-3D5D60E405E6}" type="pres">
      <dgm:prSet presAssocID="{CA9D674E-4FF1-45DC-82E4-0B2DB6A5363F}" presName="compositeNode" presStyleCnt="0">
        <dgm:presLayoutVars>
          <dgm:bulletEnabled val="1"/>
        </dgm:presLayoutVars>
      </dgm:prSet>
      <dgm:spPr/>
    </dgm:pt>
    <dgm:pt modelId="{0802B4A8-7224-4B0A-95B7-D17AEB2B2AFF}" type="pres">
      <dgm:prSet presAssocID="{CA9D674E-4FF1-45DC-82E4-0B2DB6A5363F}" presName="bgRect" presStyleLbl="alignNode1" presStyleIdx="2" presStyleCnt="3"/>
      <dgm:spPr/>
    </dgm:pt>
    <dgm:pt modelId="{68AC9669-DC11-473A-AA2E-579A44E78C37}" type="pres">
      <dgm:prSet presAssocID="{196DA4DC-9DD2-4A39-8A3A-D367BFE5A8BA}" presName="sibTransNodeRect" presStyleLbl="alignNode1" presStyleIdx="2" presStyleCnt="3">
        <dgm:presLayoutVars>
          <dgm:chMax val="0"/>
          <dgm:bulletEnabled val="1"/>
        </dgm:presLayoutVars>
      </dgm:prSet>
      <dgm:spPr/>
    </dgm:pt>
    <dgm:pt modelId="{D085015A-41AF-4EFA-A104-4FD73B2362F0}" type="pres">
      <dgm:prSet presAssocID="{CA9D674E-4FF1-45DC-82E4-0B2DB6A5363F}" presName="nodeRect" presStyleLbl="alignNode1" presStyleIdx="2" presStyleCnt="3">
        <dgm:presLayoutVars>
          <dgm:bulletEnabled val="1"/>
        </dgm:presLayoutVars>
      </dgm:prSet>
      <dgm:spPr/>
    </dgm:pt>
  </dgm:ptLst>
  <dgm:cxnLst>
    <dgm:cxn modelId="{0A7DA706-17DD-412A-8BE0-4F6529274E66}" srcId="{15509919-36B5-4162-8899-417A9F93473B}" destId="{AAF9DEE3-8444-4CA1-8BC2-D834D3ED6C74}" srcOrd="0" destOrd="0" parTransId="{205BDF49-153E-4CE8-8402-E23704595764}" sibTransId="{23210C7F-6847-491E-BE1F-A79529AF2B8B}"/>
    <dgm:cxn modelId="{109C0B15-B806-4127-A7EA-6F2FD85C2B5C}" type="presOf" srcId="{AAF9DEE3-8444-4CA1-8BC2-D834D3ED6C74}" destId="{B158057C-23C1-45AE-9273-5935A8F6104B}" srcOrd="1" destOrd="0" presId="urn:microsoft.com/office/officeart/2016/7/layout/LinearBlockProcessNumbered#1"/>
    <dgm:cxn modelId="{284ED317-FBD3-4318-9DC1-43DD0A7A84DA}" type="presOf" srcId="{CA9D674E-4FF1-45DC-82E4-0B2DB6A5363F}" destId="{D085015A-41AF-4EFA-A104-4FD73B2362F0}" srcOrd="1" destOrd="0" presId="urn:microsoft.com/office/officeart/2016/7/layout/LinearBlockProcessNumbered#1"/>
    <dgm:cxn modelId="{28938E20-006F-438A-BC3B-539C09A41AF8}" type="presOf" srcId="{23210C7F-6847-491E-BE1F-A79529AF2B8B}" destId="{15536E38-36FE-4A51-B620-2715BFAD5475}" srcOrd="0" destOrd="0" presId="urn:microsoft.com/office/officeart/2016/7/layout/LinearBlockProcessNumbered#1"/>
    <dgm:cxn modelId="{9519B82E-A537-470B-AA27-A5E33C934F3E}" type="presOf" srcId="{196DA4DC-9DD2-4A39-8A3A-D367BFE5A8BA}" destId="{68AC9669-DC11-473A-AA2E-579A44E78C37}" srcOrd="0" destOrd="0" presId="urn:microsoft.com/office/officeart/2016/7/layout/LinearBlockProcessNumbered#1"/>
    <dgm:cxn modelId="{E774C62E-62A2-478F-B2D4-49AC51F9A4FC}" type="presOf" srcId="{FBAA44FF-54DE-45C8-9FAC-512C40277233}" destId="{379B8CE4-8135-4F2C-A5A0-E55EBE328E9A}" srcOrd="0" destOrd="0" presId="urn:microsoft.com/office/officeart/2016/7/layout/LinearBlockProcessNumbered#1"/>
    <dgm:cxn modelId="{C5BD0B3A-2D82-4EC1-9975-05076C4418DA}" srcId="{15509919-36B5-4162-8899-417A9F93473B}" destId="{CA9D674E-4FF1-45DC-82E4-0B2DB6A5363F}" srcOrd="2" destOrd="0" parTransId="{F1F10F9B-925A-4787-9D00-91106497A02E}" sibTransId="{196DA4DC-9DD2-4A39-8A3A-D367BFE5A8BA}"/>
    <dgm:cxn modelId="{6E5EF465-680F-4962-87CA-2B44BA61BBF3}" type="presOf" srcId="{AAF9DEE3-8444-4CA1-8BC2-D834D3ED6C74}" destId="{F4992080-7D4E-4F2B-B608-170DDBB6006A}" srcOrd="0" destOrd="0" presId="urn:microsoft.com/office/officeart/2016/7/layout/LinearBlockProcessNumbered#1"/>
    <dgm:cxn modelId="{BE05FF76-48E4-476C-9495-A13A63321F9B}" type="presOf" srcId="{B2B879BD-3840-400C-92BD-B2C2383358D7}" destId="{89A9B4CF-6439-46B1-B6A9-1D6CD5034774}" srcOrd="0" destOrd="0" presId="urn:microsoft.com/office/officeart/2016/7/layout/LinearBlockProcessNumbered#1"/>
    <dgm:cxn modelId="{AEC6D081-73F8-41AD-9101-B43295B68E14}" type="presOf" srcId="{CA9D674E-4FF1-45DC-82E4-0B2DB6A5363F}" destId="{0802B4A8-7224-4B0A-95B7-D17AEB2B2AFF}" srcOrd="0" destOrd="0" presId="urn:microsoft.com/office/officeart/2016/7/layout/LinearBlockProcessNumbered#1"/>
    <dgm:cxn modelId="{840BB0C7-181A-4BA4-9324-C35937B4BA77}" type="presOf" srcId="{15509919-36B5-4162-8899-417A9F93473B}" destId="{09F899AB-70CA-46DA-8F8C-58514A9FEF67}" srcOrd="0" destOrd="0" presId="urn:microsoft.com/office/officeart/2016/7/layout/LinearBlockProcessNumbered#1"/>
    <dgm:cxn modelId="{42CDCACA-F394-4044-BBF6-522A0005ABCB}" srcId="{15509919-36B5-4162-8899-417A9F93473B}" destId="{B2B879BD-3840-400C-92BD-B2C2383358D7}" srcOrd="1" destOrd="0" parTransId="{09440D86-F3E6-4A3C-9E78-1AFC56348641}" sibTransId="{FBAA44FF-54DE-45C8-9FAC-512C40277233}"/>
    <dgm:cxn modelId="{6AB3E3E3-CAC3-4821-AAD0-21289FC8AF3F}" type="presOf" srcId="{B2B879BD-3840-400C-92BD-B2C2383358D7}" destId="{9F2B2B99-E41C-48B6-9241-186B3896CDB2}" srcOrd="1" destOrd="0" presId="urn:microsoft.com/office/officeart/2016/7/layout/LinearBlockProcessNumbered#1"/>
    <dgm:cxn modelId="{90D3E440-E32E-4616-A794-C357B58C725C}" type="presParOf" srcId="{09F899AB-70CA-46DA-8F8C-58514A9FEF67}" destId="{9E708B2C-9056-43B8-820C-8D4D2D591614}" srcOrd="0" destOrd="0" presId="urn:microsoft.com/office/officeart/2016/7/layout/LinearBlockProcessNumbered#1"/>
    <dgm:cxn modelId="{94905F72-0547-4876-85BD-1CE201853F0E}" type="presParOf" srcId="{9E708B2C-9056-43B8-820C-8D4D2D591614}" destId="{F4992080-7D4E-4F2B-B608-170DDBB6006A}" srcOrd="0" destOrd="0" presId="urn:microsoft.com/office/officeart/2016/7/layout/LinearBlockProcessNumbered#1"/>
    <dgm:cxn modelId="{32F232D9-C82F-455D-A4CB-8A6F950974CB}" type="presParOf" srcId="{9E708B2C-9056-43B8-820C-8D4D2D591614}" destId="{15536E38-36FE-4A51-B620-2715BFAD5475}" srcOrd="1" destOrd="0" presId="urn:microsoft.com/office/officeart/2016/7/layout/LinearBlockProcessNumbered#1"/>
    <dgm:cxn modelId="{E1630E94-0972-452E-A256-8FE168492E2F}" type="presParOf" srcId="{9E708B2C-9056-43B8-820C-8D4D2D591614}" destId="{B158057C-23C1-45AE-9273-5935A8F6104B}" srcOrd="2" destOrd="0" presId="urn:microsoft.com/office/officeart/2016/7/layout/LinearBlockProcessNumbered#1"/>
    <dgm:cxn modelId="{3D53040A-6114-439D-91AE-A92823686B42}" type="presParOf" srcId="{09F899AB-70CA-46DA-8F8C-58514A9FEF67}" destId="{5D52B8B6-958E-480C-9455-911A104C8C73}" srcOrd="1" destOrd="0" presId="urn:microsoft.com/office/officeart/2016/7/layout/LinearBlockProcessNumbered#1"/>
    <dgm:cxn modelId="{71CD1E60-9941-432A-AAD3-6BEE9759C7CA}" type="presParOf" srcId="{09F899AB-70CA-46DA-8F8C-58514A9FEF67}" destId="{070CFBFA-AE62-406D-B2E3-4A871FE3EC95}" srcOrd="2" destOrd="0" presId="urn:microsoft.com/office/officeart/2016/7/layout/LinearBlockProcessNumbered#1"/>
    <dgm:cxn modelId="{E24E5F24-B05D-485A-B1E3-F029361EAC2F}" type="presParOf" srcId="{070CFBFA-AE62-406D-B2E3-4A871FE3EC95}" destId="{89A9B4CF-6439-46B1-B6A9-1D6CD5034774}" srcOrd="0" destOrd="0" presId="urn:microsoft.com/office/officeart/2016/7/layout/LinearBlockProcessNumbered#1"/>
    <dgm:cxn modelId="{B1A2A29E-FBA6-4188-BE73-D4752962B995}" type="presParOf" srcId="{070CFBFA-AE62-406D-B2E3-4A871FE3EC95}" destId="{379B8CE4-8135-4F2C-A5A0-E55EBE328E9A}" srcOrd="1" destOrd="0" presId="urn:microsoft.com/office/officeart/2016/7/layout/LinearBlockProcessNumbered#1"/>
    <dgm:cxn modelId="{F07F5881-E747-4C57-B3A8-80D81CA9E653}" type="presParOf" srcId="{070CFBFA-AE62-406D-B2E3-4A871FE3EC95}" destId="{9F2B2B99-E41C-48B6-9241-186B3896CDB2}" srcOrd="2" destOrd="0" presId="urn:microsoft.com/office/officeart/2016/7/layout/LinearBlockProcessNumbered#1"/>
    <dgm:cxn modelId="{CFE97617-C516-4DC5-9F9C-80DAA0EDE08F}" type="presParOf" srcId="{09F899AB-70CA-46DA-8F8C-58514A9FEF67}" destId="{88CC7DDE-DA0F-42A6-8406-A11161BD6BA9}" srcOrd="3" destOrd="0" presId="urn:microsoft.com/office/officeart/2016/7/layout/LinearBlockProcessNumbered#1"/>
    <dgm:cxn modelId="{B7A23FED-2302-47D8-8E80-C7B4D99F0301}" type="presParOf" srcId="{09F899AB-70CA-46DA-8F8C-58514A9FEF67}" destId="{4C550E1C-ACB2-4A5D-BD4A-3D5D60E405E6}" srcOrd="4" destOrd="0" presId="urn:microsoft.com/office/officeart/2016/7/layout/LinearBlockProcessNumbered#1"/>
    <dgm:cxn modelId="{B9E766C8-B1F9-4299-93D9-C5605EEE5998}" type="presParOf" srcId="{4C550E1C-ACB2-4A5D-BD4A-3D5D60E405E6}" destId="{0802B4A8-7224-4B0A-95B7-D17AEB2B2AFF}" srcOrd="0" destOrd="0" presId="urn:microsoft.com/office/officeart/2016/7/layout/LinearBlockProcessNumbered#1"/>
    <dgm:cxn modelId="{DDDBCEBE-059F-40AD-A1D1-8D888A5BCC15}" type="presParOf" srcId="{4C550E1C-ACB2-4A5D-BD4A-3D5D60E405E6}" destId="{68AC9669-DC11-473A-AA2E-579A44E78C37}" srcOrd="1" destOrd="0" presId="urn:microsoft.com/office/officeart/2016/7/layout/LinearBlockProcessNumbered#1"/>
    <dgm:cxn modelId="{90FC101C-CCF0-411F-ABB9-797553DF6D08}" type="presParOf" srcId="{4C550E1C-ACB2-4A5D-BD4A-3D5D60E405E6}" destId="{D085015A-41AF-4EFA-A104-4FD73B2362F0}" srcOrd="2" destOrd="0" presId="urn:microsoft.com/office/officeart/2016/7/layout/LinearBlockProcessNumbered#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992080-7D4E-4F2B-B608-170DDBB6006A}">
      <dsp:nvSpPr>
        <dsp:cNvPr id="0" name=""/>
        <dsp:cNvSpPr/>
      </dsp:nvSpPr>
      <dsp:spPr>
        <a:xfrm>
          <a:off x="785" y="0"/>
          <a:ext cx="3182540" cy="3725612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14364" tIns="0" rIns="314364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ABOUT ME</a:t>
          </a:r>
        </a:p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 </a:t>
          </a:r>
        </a:p>
      </dsp:txBody>
      <dsp:txXfrm>
        <a:off x="785" y="1490244"/>
        <a:ext cx="3182540" cy="2235367"/>
      </dsp:txXfrm>
    </dsp:sp>
    <dsp:sp modelId="{15536E38-36FE-4A51-B620-2715BFAD5475}">
      <dsp:nvSpPr>
        <dsp:cNvPr id="0" name=""/>
        <dsp:cNvSpPr/>
      </dsp:nvSpPr>
      <dsp:spPr>
        <a:xfrm>
          <a:off x="785" y="0"/>
          <a:ext cx="3182540" cy="1490244"/>
        </a:xfrm>
        <a:prstGeom prst="rect">
          <a:avLst/>
        </a:prstGeom>
        <a:noFill/>
        <a:ln w="127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14364" tIns="165100" rIns="314364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01</a:t>
          </a:r>
          <a:endParaRPr lang="en-US" sz="6600" kern="1200" dirty="0"/>
        </a:p>
      </dsp:txBody>
      <dsp:txXfrm>
        <a:off x="785" y="0"/>
        <a:ext cx="3182540" cy="1490244"/>
      </dsp:txXfrm>
    </dsp:sp>
    <dsp:sp modelId="{89A9B4CF-6439-46B1-B6A9-1D6CD5034774}">
      <dsp:nvSpPr>
        <dsp:cNvPr id="0" name=""/>
        <dsp:cNvSpPr/>
      </dsp:nvSpPr>
      <dsp:spPr>
        <a:xfrm>
          <a:off x="3437929" y="0"/>
          <a:ext cx="3182540" cy="3725612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14364" tIns="0" rIns="314364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SKILL</a:t>
          </a:r>
        </a:p>
      </dsp:txBody>
      <dsp:txXfrm>
        <a:off x="3437929" y="1490244"/>
        <a:ext cx="3182540" cy="2235367"/>
      </dsp:txXfrm>
    </dsp:sp>
    <dsp:sp modelId="{379B8CE4-8135-4F2C-A5A0-E55EBE328E9A}">
      <dsp:nvSpPr>
        <dsp:cNvPr id="0" name=""/>
        <dsp:cNvSpPr/>
      </dsp:nvSpPr>
      <dsp:spPr>
        <a:xfrm>
          <a:off x="3437929" y="0"/>
          <a:ext cx="3182540" cy="1490244"/>
        </a:xfrm>
        <a:prstGeom prst="rect">
          <a:avLst/>
        </a:prstGeom>
        <a:noFill/>
        <a:ln w="127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14364" tIns="165100" rIns="314364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02</a:t>
          </a:r>
          <a:endParaRPr lang="en-US" sz="6600" kern="1200" dirty="0"/>
        </a:p>
      </dsp:txBody>
      <dsp:txXfrm>
        <a:off x="3437929" y="0"/>
        <a:ext cx="3182540" cy="1490244"/>
      </dsp:txXfrm>
    </dsp:sp>
    <dsp:sp modelId="{0802B4A8-7224-4B0A-95B7-D17AEB2B2AFF}">
      <dsp:nvSpPr>
        <dsp:cNvPr id="0" name=""/>
        <dsp:cNvSpPr/>
      </dsp:nvSpPr>
      <dsp:spPr>
        <a:xfrm>
          <a:off x="6875073" y="0"/>
          <a:ext cx="3182540" cy="3725612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14364" tIns="0" rIns="314364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PROJECTS</a:t>
          </a:r>
        </a:p>
      </dsp:txBody>
      <dsp:txXfrm>
        <a:off x="6875073" y="1490244"/>
        <a:ext cx="3182540" cy="2235367"/>
      </dsp:txXfrm>
    </dsp:sp>
    <dsp:sp modelId="{68AC9669-DC11-473A-AA2E-579A44E78C37}">
      <dsp:nvSpPr>
        <dsp:cNvPr id="0" name=""/>
        <dsp:cNvSpPr/>
      </dsp:nvSpPr>
      <dsp:spPr>
        <a:xfrm>
          <a:off x="6875073" y="0"/>
          <a:ext cx="3182540" cy="1490244"/>
        </a:xfrm>
        <a:prstGeom prst="rect">
          <a:avLst/>
        </a:prstGeom>
        <a:noFill/>
        <a:ln w="127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14364" tIns="165100" rIns="314364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03</a:t>
          </a:r>
          <a:endParaRPr lang="en-US" sz="6600" kern="1200" dirty="0"/>
        </a:p>
      </dsp:txBody>
      <dsp:txXfrm>
        <a:off x="6875073" y="0"/>
        <a:ext cx="3182540" cy="149024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LinearBlockProcessNumbered#1">
  <dgm:title val="Linear Block Process Numbered"/>
  <dgm:desc val="Used to show a progression; a timeline; sequential steps in a task, process, or workflow; or to emphasize movement or direction. Automatic numbers have been introduced to show the steps of the process. Level 1 text and Level 2 text both appears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{97D4F0E7-A380-4E8A-A5E6-02A2C57BE889}">
          <dgm:prSet phldrT="1"/>
          <dgm:t>
            <a:bodyPr/>
            <a:lstStyle/>
            <a:p>
              <a:r>
                <a:t>01</a:t>
              </a:r>
            </a:p>
          </dgm:t>
        </dgm:pt>
        <dgm:pt modelId="201" type="sibTrans" cxnId="{5712BDC4-329B-45B2-9194-A148ABB6560A}">
          <dgm:prSet phldrT="2"/>
          <dgm:t>
            <a:bodyPr/>
            <a:lstStyle/>
            <a:p>
              <a:r>
                <a:t>02</a:t>
              </a:r>
            </a:p>
          </dgm:t>
        </dgm:pt>
        <dgm:pt modelId="301" type="sibTrans" cxnId="{8984278A-33F0-4B08-ABC0-F48449CE37F3}">
          <dgm:prSet phldrT="3"/>
          <dgm:t>
            <a:bodyPr/>
            <a:lstStyle/>
            <a:p>
              <a:r>
                <a:t>03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  <dgm:param type="parTxRTL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1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1/5/2024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77501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1/5/2024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03184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1/5/2024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90581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1/5/2024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09503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1/5/2024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51473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1/5/2024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17009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1/5/2024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91610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1/5/2024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75313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1/5/2024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880866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1/5/2024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64094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3600" i="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2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1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1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1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2BA1780-A246-4C7F-9267-727EF2F4E7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846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7329" y="1808532"/>
            <a:ext cx="5452527" cy="324093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3272" y="1975104"/>
            <a:ext cx="5120640" cy="290779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D7398C-75E5-4CB0-BA4F-D7D5CF2495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76055" y="2350017"/>
            <a:ext cx="4775075" cy="1630906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chemeClr val="tx1"/>
                </a:solidFill>
              </a:rPr>
              <a:t>PORTFOLIO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5BFB45-FC34-495C-9C68-F9641246C2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76055" y="3990546"/>
            <a:ext cx="4775075" cy="55965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DANUSH SIDDARTH </a:t>
            </a:r>
          </a:p>
        </p:txBody>
      </p:sp>
    </p:spTree>
    <p:extLst>
      <p:ext uri="{BB962C8B-B14F-4D97-AF65-F5344CB8AC3E}">
        <p14:creationId xmlns:p14="http://schemas.microsoft.com/office/powerpoint/2010/main" val="21520829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BB9F3D-0ECB-E185-4EDC-7BE6C445D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2800" y="4710741"/>
            <a:ext cx="10058400" cy="1371600"/>
          </a:xfrm>
        </p:spPr>
        <p:txBody>
          <a:bodyPr/>
          <a:lstStyle/>
          <a:p>
            <a:r>
              <a:rPr lang="en-IN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3806333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BB8085-1FFF-44DD-A144-D794D923CF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 </a:t>
            </a:r>
          </a:p>
        </p:txBody>
      </p:sp>
      <p:graphicFrame>
        <p:nvGraphicFramePr>
          <p:cNvPr id="5" name="Content Placeholder 2" descr="SmartArt Process Diagram">
            <a:extLst>
              <a:ext uri="{FF2B5EF4-FFF2-40B4-BE49-F238E27FC236}">
                <a16:creationId xmlns:a16="http://schemas.microsoft.com/office/drawing/2014/main" id="{60233515-42BF-4401-AB7F-458C06159D3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47699482"/>
              </p:ext>
            </p:extLst>
          </p:nvPr>
        </p:nvGraphicFramePr>
        <p:xfrm>
          <a:off x="1066800" y="2310063"/>
          <a:ext cx="10058400" cy="37256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8337735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ED1C1F-7F30-33D6-D197-7F4950CEC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E2C7E9-682E-281F-B1BC-BBF5C77BA8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4B101F-7995-0BC9-3216-ED10067C2E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4615" y="2221801"/>
            <a:ext cx="3788469" cy="36122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9A7178A-4A36-A44F-8008-6524EC7FF6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8916" y="905256"/>
            <a:ext cx="1981372" cy="29187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8F61EEB-8633-B956-D9E0-7F0DC8996D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1106" y="4013935"/>
            <a:ext cx="3817951" cy="548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3397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DD2D0F-22A7-DBA4-B16C-4E2FD14C1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08A220-2395-C531-1E56-081D44E517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242585-20CC-7DDE-90E2-3598708535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0405" y="1240971"/>
            <a:ext cx="7231190" cy="1888263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D9A846B-A37A-CCE7-9885-496A4D4354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0405" y="3236759"/>
            <a:ext cx="1515850" cy="1426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6412CDC-84CB-5242-D3E5-8CB00FCB2A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6358" y="3218160"/>
            <a:ext cx="1427003" cy="1585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ow to Make a Website with Javascript, HTML and CSS - Skywell Software">
            <a:extLst>
              <a:ext uri="{FF2B5EF4-FFF2-40B4-BE49-F238E27FC236}">
                <a16:creationId xmlns:a16="http://schemas.microsoft.com/office/drawing/2014/main" id="{F6949E62-05EC-1730-B31F-7C70BD730A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0427" y="3218160"/>
            <a:ext cx="2619375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17654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6A66CA-4B4F-7966-E013-6E60794DB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815AF7-4836-F313-1E72-1C2B1AE103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035" y="1748557"/>
            <a:ext cx="9563929" cy="1196444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248E25B-DEA7-DB26-129D-69FEDCE171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06006" y="3120157"/>
            <a:ext cx="3333750" cy="31146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B62ED3A-83C4-A5C7-B4A9-DF7504E1A0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58532" y="3251371"/>
            <a:ext cx="1850374" cy="2370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6276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25BC4D-D173-0A05-8B04-483FB2CF8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591527-7283-E245-0977-46C3EE8713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5C92DB3-812C-6ABC-1278-88395EF750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4135" y="342299"/>
            <a:ext cx="6083729" cy="5873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4991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9D6109-E3E6-23EF-0AB3-2E255B3668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678AD6-B646-DA49-B4C1-B5E705A54B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831938-3173-FA60-EF7A-2DC9A98E07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8344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FB9BDF-EBBA-D132-17DF-36795591E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2275CB-F1ED-4BE2-E71D-4C33DF6D3C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789506-B8A8-49E7-EE0C-4DBFEF35B2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7296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1AD7C-F452-9C44-667F-66906FBC5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CANVA :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494F4BE-3AB0-63ED-BD07-7774007492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61166" y="550486"/>
            <a:ext cx="4069668" cy="5757028"/>
          </a:xfrm>
        </p:spPr>
      </p:pic>
    </p:spTree>
    <p:extLst>
      <p:ext uri="{BB962C8B-B14F-4D97-AF65-F5344CB8AC3E}">
        <p14:creationId xmlns:p14="http://schemas.microsoft.com/office/powerpoint/2010/main" val="368171507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Savon">
      <a:majorFont>
        <a:latin typeface="Sagona ExtraLight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Sagona Book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VTI" id="{A72E8C35-66DD-49F8-AF66-813F19B983AE}" vid="{93CCBC76-B7A1-4C3D-93EA-5CE34C4670F9}"/>
    </a:ext>
  </a:extLst>
</a:theme>
</file>

<file path=ppt/theme/themeOverride1.xml><?xml version="1.0" encoding="utf-8"?>
<a:themeOverride xmlns:a="http://schemas.openxmlformats.org/drawingml/2006/main">
  <a:clrScheme name="Marquee">
    <a:dk1>
      <a:srgbClr val="000000"/>
    </a:dk1>
    <a:lt1>
      <a:sysClr val="window" lastClr="FFFFFF"/>
    </a:lt1>
    <a:dk2>
      <a:srgbClr val="5E5E5E"/>
    </a:dk2>
    <a:lt2>
      <a:srgbClr val="DDDDDD"/>
    </a:lt2>
    <a:accent1>
      <a:srgbClr val="418AB3"/>
    </a:accent1>
    <a:accent2>
      <a:srgbClr val="A6B727"/>
    </a:accent2>
    <a:accent3>
      <a:srgbClr val="F69200"/>
    </a:accent3>
    <a:accent4>
      <a:srgbClr val="838383"/>
    </a:accent4>
    <a:accent5>
      <a:srgbClr val="FEC306"/>
    </a:accent5>
    <a:accent6>
      <a:srgbClr val="DF5327"/>
    </a:accent6>
    <a:hlink>
      <a:srgbClr val="F59E00"/>
    </a:hlink>
    <a:folHlink>
      <a:srgbClr val="B2B2B2"/>
    </a:folHlink>
  </a:clrScheme>
</a:themeOverride>
</file>

<file path=ppt/theme/themeOverride2.xml><?xml version="1.0" encoding="utf-8"?>
<a:themeOverride xmlns:a="http://schemas.openxmlformats.org/drawingml/2006/main">
  <a:clrScheme name="Marquee">
    <a:dk1>
      <a:srgbClr val="000000"/>
    </a:dk1>
    <a:lt1>
      <a:sysClr val="window" lastClr="FFFFFF"/>
    </a:lt1>
    <a:dk2>
      <a:srgbClr val="5E5E5E"/>
    </a:dk2>
    <a:lt2>
      <a:srgbClr val="DDDDDD"/>
    </a:lt2>
    <a:accent1>
      <a:srgbClr val="418AB3"/>
    </a:accent1>
    <a:accent2>
      <a:srgbClr val="A6B727"/>
    </a:accent2>
    <a:accent3>
      <a:srgbClr val="F69200"/>
    </a:accent3>
    <a:accent4>
      <a:srgbClr val="838383"/>
    </a:accent4>
    <a:accent5>
      <a:srgbClr val="FEC306"/>
    </a:accent5>
    <a:accent6>
      <a:srgbClr val="DF5327"/>
    </a:accent6>
    <a:hlink>
      <a:srgbClr val="F59E00"/>
    </a:hlink>
    <a:folHlink>
      <a:srgbClr val="B2B2B2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E2713E1-6312-427E-BFCB-C5A5DA30137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2F3B215-496E-4790-A364-7C1C46DEC771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50DB95DD-0319-4EE5-8C5C-9CEDF75E024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{A954E040-E312-4113-942A-B7A2D930BB3B}tf78829772_win32</Template>
  <TotalTime>44</TotalTime>
  <Words>16</Words>
  <Application>Microsoft Office PowerPoint</Application>
  <PresentationFormat>Widescreen</PresentationFormat>
  <Paragraphs>12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Garamond</vt:lpstr>
      <vt:lpstr>Sagona Book</vt:lpstr>
      <vt:lpstr>Sagona ExtraLight</vt:lpstr>
      <vt:lpstr>SavonVTI</vt:lpstr>
      <vt:lpstr>PORTFOLIO</vt:lpstr>
      <vt:lpstr>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CANVA :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PORTFOLIO</dc:title>
  <dc:creator>Danush Siddarth</dc:creator>
  <cp:lastModifiedBy>Danush Siddarth</cp:lastModifiedBy>
  <cp:revision>1</cp:revision>
  <dcterms:created xsi:type="dcterms:W3CDTF">2024-01-05T08:26:19Z</dcterms:created>
  <dcterms:modified xsi:type="dcterms:W3CDTF">2024-01-05T09:10:32Z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